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8A5-1557-4DC7-B89B-F000F4EDE5AC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F7C39-C74E-4E42-B9C8-43FCF4B89D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8A5-1557-4DC7-B89B-F000F4EDE5AC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F7C39-C74E-4E42-B9C8-43FCF4B89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8A5-1557-4DC7-B89B-F000F4EDE5AC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61F7C39-C74E-4E42-B9C8-43FCF4B89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8A5-1557-4DC7-B89B-F000F4EDE5AC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F7C39-C74E-4E42-B9C8-43FCF4B89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8A5-1557-4DC7-B89B-F000F4EDE5AC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F7C39-C74E-4E42-B9C8-43FCF4B89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8A5-1557-4DC7-B89B-F000F4EDE5AC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F7C39-C74E-4E42-B9C8-43FCF4B89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8A5-1557-4DC7-B89B-F000F4EDE5AC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F7C39-C74E-4E42-B9C8-43FCF4B89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8A5-1557-4DC7-B89B-F000F4EDE5AC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F7C39-C74E-4E42-B9C8-43FCF4B89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8A5-1557-4DC7-B89B-F000F4EDE5AC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F7C39-C74E-4E42-B9C8-43FCF4B89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8A5-1557-4DC7-B89B-F000F4EDE5AC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F7C39-C74E-4E42-B9C8-43FCF4B89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028A5-1557-4DC7-B89B-F000F4EDE5AC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F7C39-C74E-4E42-B9C8-43FCF4B89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8C028A5-1557-4DC7-B89B-F000F4EDE5AC}" type="datetimeFigureOut">
              <a:rPr lang="ru-RU" smtClean="0"/>
              <a:pPr/>
              <a:t>29.10.2015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61F7C39-C74E-4E42-B9C8-43FCF4B89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Презентация на тему: новые нормы ГТО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05064" y="4165104"/>
            <a:ext cx="5338936" cy="2692896"/>
          </a:xfrm>
        </p:spPr>
        <p:txBody>
          <a:bodyPr/>
          <a:lstStyle/>
          <a:p>
            <a:r>
              <a:rPr lang="ru-RU" dirty="0" smtClean="0"/>
              <a:t>Студентки </a:t>
            </a:r>
            <a:r>
              <a:rPr lang="ru-RU" dirty="0" smtClean="0"/>
              <a:t>2 </a:t>
            </a:r>
            <a:r>
              <a:rPr lang="ru-RU" dirty="0" smtClean="0"/>
              <a:t>курса </a:t>
            </a:r>
          </a:p>
          <a:p>
            <a:r>
              <a:rPr lang="ru-RU" dirty="0" smtClean="0"/>
              <a:t>Отделения экономики и права </a:t>
            </a:r>
          </a:p>
          <a:p>
            <a:r>
              <a:rPr lang="ru-RU" dirty="0" smtClean="0"/>
              <a:t>Ефимовой Анны </a:t>
            </a:r>
          </a:p>
          <a:p>
            <a:r>
              <a:rPr lang="ru-RU" dirty="0" smtClean="0"/>
              <a:t>17.06.2015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24 марта 2014 года президент России подписал указ </a:t>
            </a:r>
            <a:br>
              <a:rPr lang="ru-RU" dirty="0" smtClean="0"/>
            </a:br>
            <a:r>
              <a:rPr lang="ru-RU" dirty="0" smtClean="0"/>
              <a:t>о возрождении программы ГТО</a:t>
            </a:r>
            <a:endParaRPr lang="ru-RU" dirty="0"/>
          </a:p>
        </p:txBody>
      </p:sp>
      <p:pic>
        <p:nvPicPr>
          <p:cNvPr id="23554" name="Picture 2" descr="http://olimp.kcbux.ru/Raznoe/gto/gto-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501008"/>
            <a:ext cx="2870373" cy="2850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Глава России Владимир Путин подписал указ № 172 о возрождении в стране норм ГТО – физкультурной программы советских времен по воспитанию патриотической молодежи.</a:t>
            </a:r>
          </a:p>
          <a:p>
            <a:r>
              <a:rPr lang="ru-RU" dirty="0" smtClean="0"/>
              <a:t>Также в указе решено оставить и прежнее название данной программы – «Готов к труду и обороне». Этим нынешнее правительство страны подчеркивает дань традициям национальной истории, отметил Путин на прошедшем заседании Совета по развитию физкультуры и спорта России.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Комплекс ГТО был впервые введен в СССР в марте 1931 года, и тогда во многих иностранных СМИ его назвали «новым секретным оружием русских». Просуществовала программа ГТО до 1993 года.</a:t>
            </a:r>
            <a:endParaRPr lang="ru-RU" dirty="0"/>
          </a:p>
        </p:txBody>
      </p:sp>
      <p:pic>
        <p:nvPicPr>
          <p:cNvPr id="26626" name="Picture 2" descr="http://olimp.kcbux.ru/Raznoe/gto/gto-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3599680"/>
            <a:ext cx="4949346" cy="3258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1196752"/>
          <a:ext cx="8229600" cy="409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b="1" dirty="0"/>
                        <a:t>Комплекс ГТО</a:t>
                      </a:r>
                      <a:r>
                        <a:rPr lang="ru-RU" dirty="0"/>
                        <a:t/>
                      </a:r>
                      <a:br>
                        <a:rPr lang="ru-RU" dirty="0"/>
                      </a:br>
                      <a:r>
                        <a:rPr lang="ru-RU" dirty="0"/>
                        <a:t>(1972-1993)имел 5 возрастных ступеней и золотые и серебряные значки</a:t>
                      </a:r>
                    </a:p>
                  </a:txBody>
                  <a:tcPr marL="66675" marR="66675" marT="66675" marB="666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en-US"/>
                        <a:t>I </a:t>
                      </a:r>
                      <a:r>
                        <a:rPr lang="ru-RU"/>
                        <a:t>ступень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/>
                        <a:t>«Смелые и ловкие» — 10–11 и 12–13 лет</a:t>
                      </a:r>
                    </a:p>
                  </a:txBody>
                  <a:tcPr marL="66675" marR="66675" marT="66675" marB="66675"/>
                </a:tc>
              </a:tr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en-US"/>
                        <a:t>II </a:t>
                      </a:r>
                      <a:r>
                        <a:rPr lang="ru-RU"/>
                        <a:t>ступень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/>
                        <a:t>«Спортивная смена» — 14–15 лет</a:t>
                      </a:r>
                    </a:p>
                  </a:txBody>
                  <a:tcPr marL="66675" marR="66675" marT="66675" marB="66675"/>
                </a:tc>
              </a:tr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en-US"/>
                        <a:t>III </a:t>
                      </a:r>
                      <a:r>
                        <a:rPr lang="ru-RU"/>
                        <a:t>ступень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/>
                        <a:t>«Сила и мужество» — 16–18 лет</a:t>
                      </a:r>
                    </a:p>
                  </a:txBody>
                  <a:tcPr marL="66675" marR="66675" marT="66675" marB="66675"/>
                </a:tc>
              </a:tr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en-US"/>
                        <a:t>IV </a:t>
                      </a:r>
                      <a:r>
                        <a:rPr lang="ru-RU"/>
                        <a:t>ступень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/>
                        <a:t>«Физическое совершенство» </a:t>
                      </a:r>
                      <a:br>
                        <a:rPr lang="ru-RU"/>
                      </a:br>
                      <a:r>
                        <a:rPr lang="ru-RU"/>
                        <a:t>- мужчины 19–28 и 29–39 лет, </a:t>
                      </a:r>
                      <a:br>
                        <a:rPr lang="ru-RU"/>
                      </a:br>
                      <a:r>
                        <a:rPr lang="ru-RU"/>
                        <a:t>- женщины 19–28 и 29–34 лет</a:t>
                      </a:r>
                    </a:p>
                  </a:txBody>
                  <a:tcPr marL="66675" marR="66675" marT="66675" marB="66675"/>
                </a:tc>
              </a:tr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en-US"/>
                        <a:t>V </a:t>
                      </a:r>
                      <a:r>
                        <a:rPr lang="ru-RU"/>
                        <a:t>ступень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dirty="0"/>
                        <a:t>«Бодрость и здоровье» </a:t>
                      </a:r>
                      <a:br>
                        <a:rPr lang="ru-RU" dirty="0"/>
                      </a:br>
                      <a:r>
                        <a:rPr lang="ru-RU" dirty="0"/>
                        <a:t>- мужчины 40–60 лет, </a:t>
                      </a:r>
                      <a:br>
                        <a:rPr lang="ru-RU" dirty="0"/>
                      </a:br>
                      <a:r>
                        <a:rPr lang="ru-RU" dirty="0"/>
                        <a:t>- женщины 35–55 лет</a:t>
                      </a:r>
                    </a:p>
                  </a:txBody>
                  <a:tcPr marL="66675" marR="66675" marT="66675" marB="66675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Марки ГТО и БГТО</a:t>
            </a:r>
            <a:endParaRPr lang="ru-RU" dirty="0"/>
          </a:p>
        </p:txBody>
      </p:sp>
      <p:pic>
        <p:nvPicPr>
          <p:cNvPr id="28674" name="Picture 2" descr="Марки БГТО и Г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1" y="1916832"/>
            <a:ext cx="8154710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Всесоюзный физкультурный комплекс "</a:t>
            </a:r>
            <a:r>
              <a:rPr lang="ru-RU" dirty="0" err="1" smtClean="0"/>
              <a:t>Готв</a:t>
            </a:r>
            <a:r>
              <a:rPr lang="ru-RU" dirty="0" smtClean="0"/>
              <a:t> к труду и обороне СССР" </a:t>
            </a:r>
            <a:br>
              <a:rPr lang="ru-RU" dirty="0" smtClean="0"/>
            </a:br>
            <a:r>
              <a:rPr lang="ru-RU" dirty="0" smtClean="0"/>
              <a:t>Марки выпуска 1940 года.</a:t>
            </a:r>
          </a:p>
          <a:p>
            <a:r>
              <a:rPr lang="ru-RU" dirty="0" smtClean="0"/>
              <a:t>На марках </a:t>
            </a:r>
            <a:r>
              <a:rPr lang="ru-RU" dirty="0" err="1" smtClean="0"/>
              <a:t>изображено:Пионерский</a:t>
            </a:r>
            <a:r>
              <a:rPr lang="ru-RU" dirty="0" smtClean="0"/>
              <a:t> значок образца 1923 года и </a:t>
            </a:r>
            <a:r>
              <a:rPr lang="ru-RU" dirty="0" err="1" smtClean="0"/>
              <a:t>зачок</a:t>
            </a:r>
            <a:r>
              <a:rPr lang="ru-RU" dirty="0" smtClean="0"/>
              <a:t> "БГТО".</a:t>
            </a:r>
          </a:p>
          <a:p>
            <a:r>
              <a:rPr lang="ru-RU" dirty="0" smtClean="0"/>
              <a:t>Физкультурный парад.</a:t>
            </a:r>
          </a:p>
          <a:p>
            <a:r>
              <a:rPr lang="ru-RU" dirty="0" smtClean="0"/>
              <a:t>Метание гранаты.</a:t>
            </a:r>
          </a:p>
          <a:p>
            <a:r>
              <a:rPr lang="ru-RU" dirty="0" smtClean="0"/>
              <a:t>Эстафетный бег.</a:t>
            </a:r>
          </a:p>
          <a:p>
            <a:r>
              <a:rPr lang="ru-RU" dirty="0" smtClean="0"/>
              <a:t>Бег на лыжах.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1746" name="Picture 2" descr="Марка Г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1" y="4149080"/>
            <a:ext cx="4968552" cy="24235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Значки БГТО и ГТО (1931-1993)</a:t>
            </a:r>
            <a:endParaRPr lang="ru-RU" dirty="0"/>
          </a:p>
        </p:txBody>
      </p:sp>
      <p:pic>
        <p:nvPicPr>
          <p:cNvPr id="32770" name="Picture 2" descr="http://olimp.kcbux.ru/Raznoe/gto/gto-znak-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232148"/>
            <a:ext cx="5285100" cy="56258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Значки ГТО (2014)</a:t>
            </a:r>
            <a:endParaRPr lang="ru-RU" dirty="0"/>
          </a:p>
        </p:txBody>
      </p:sp>
      <p:pic>
        <p:nvPicPr>
          <p:cNvPr id="33794" name="Picture 2" descr="http://olimp.kcbux.ru/Raznoe/gto/znachok-gto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3096344" cy="3059657"/>
          </a:xfrm>
          <a:prstGeom prst="rect">
            <a:avLst/>
          </a:prstGeom>
          <a:noFill/>
        </p:spPr>
      </p:pic>
      <p:pic>
        <p:nvPicPr>
          <p:cNvPr id="33796" name="Picture 4" descr="http://olimp.kcbux.ru/Raznoe/gto/znachok-gto-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284984"/>
            <a:ext cx="2562122" cy="2531765"/>
          </a:xfrm>
          <a:prstGeom prst="rect">
            <a:avLst/>
          </a:prstGeom>
          <a:noFill/>
        </p:spPr>
      </p:pic>
      <p:pic>
        <p:nvPicPr>
          <p:cNvPr id="33798" name="Picture 6" descr="http://olimp.kcbux.ru/Raznoe/gto/znachok-gto-0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9107" y="4758283"/>
            <a:ext cx="2124893" cy="20997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</TotalTime>
  <Words>188</Words>
  <Application>Microsoft Office PowerPoint</Application>
  <PresentationFormat>Экран (4:3)</PresentationFormat>
  <Paragraphs>30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Апекс</vt:lpstr>
      <vt:lpstr>Презентация на тему: новые нормы ГТО</vt:lpstr>
      <vt:lpstr> 24 марта 2014 года президент России подписал указ  о возрождении программы ГТО</vt:lpstr>
      <vt:lpstr>Слайд 3</vt:lpstr>
      <vt:lpstr>Слайд 4</vt:lpstr>
      <vt:lpstr>Слайд 5</vt:lpstr>
      <vt:lpstr>Марки ГТО и БГТО</vt:lpstr>
      <vt:lpstr>Слайд 7</vt:lpstr>
      <vt:lpstr>Значки БГТО и ГТО (1931-1993)</vt:lpstr>
      <vt:lpstr>Значки ГТО (2014)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24 марта 2014 года президент России подписал указ  о возрождении программы ГТО</dc:title>
  <dc:creator>Анастасия Афанасьева</dc:creator>
  <cp:lastModifiedBy>Приемная</cp:lastModifiedBy>
  <cp:revision>4</cp:revision>
  <dcterms:created xsi:type="dcterms:W3CDTF">2015-06-16T21:01:57Z</dcterms:created>
  <dcterms:modified xsi:type="dcterms:W3CDTF">2015-10-29T11:43:44Z</dcterms:modified>
</cp:coreProperties>
</file>